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77328"/>
          </a:xfrm>
        </p:spPr>
        <p:txBody>
          <a:bodyPr>
            <a:normAutofit/>
          </a:bodyPr>
          <a:lstStyle/>
          <a:p>
            <a:r>
              <a:rPr lang="fr-FR" sz="4400" dirty="0"/>
              <a:t>Trouve le verbe conjugué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9EBCED7-965F-3C4B-3DE3-549CA1EE6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36074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1 - SEMAINE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1002" y="149144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/>
              <a:t>Il saute sur son lit.</a:t>
            </a:r>
          </a:p>
          <a:p>
            <a:pPr>
              <a:lnSpc>
                <a:spcPct val="200000"/>
              </a:lnSpc>
            </a:pPr>
            <a:r>
              <a:rPr lang="fr-FR" dirty="0"/>
              <a:t>Tu bois un soda.</a:t>
            </a:r>
          </a:p>
          <a:p>
            <a:pPr>
              <a:lnSpc>
                <a:spcPct val="200000"/>
              </a:lnSpc>
            </a:pPr>
            <a:r>
              <a:rPr lang="fr-FR" dirty="0"/>
              <a:t>Elles chantent très bien.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A2BE885-72A0-F192-2CFF-FEF5F9D41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1 - SEMAINE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611708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/>
              <a:t>Il saute sur son lit.</a:t>
            </a:r>
          </a:p>
          <a:p>
            <a:pPr>
              <a:lnSpc>
                <a:spcPct val="200000"/>
              </a:lnSpc>
            </a:pPr>
            <a:r>
              <a:rPr lang="fr-FR" dirty="0"/>
              <a:t>Tu bois un soda.</a:t>
            </a:r>
          </a:p>
          <a:p>
            <a:pPr>
              <a:lnSpc>
                <a:spcPct val="200000"/>
              </a:lnSpc>
            </a:pPr>
            <a:r>
              <a:rPr lang="fr-FR" dirty="0"/>
              <a:t>Elles chantent très bien.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DE46D8C-630D-4AF7-A853-89FBADC59C0A}"/>
              </a:ext>
            </a:extLst>
          </p:cNvPr>
          <p:cNvSpPr/>
          <p:nvPr/>
        </p:nvSpPr>
        <p:spPr>
          <a:xfrm>
            <a:off x="3923455" y="2814276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63A5F75-705E-4DF8-A66B-A6CB1F8ACA2F}"/>
              </a:ext>
            </a:extLst>
          </p:cNvPr>
          <p:cNvSpPr/>
          <p:nvPr/>
        </p:nvSpPr>
        <p:spPr>
          <a:xfrm>
            <a:off x="4031467" y="3804602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C0548C4-E6F8-431B-8350-573C0438B4E9}"/>
              </a:ext>
            </a:extLst>
          </p:cNvPr>
          <p:cNvSpPr/>
          <p:nvPr/>
        </p:nvSpPr>
        <p:spPr>
          <a:xfrm>
            <a:off x="4444076" y="4639538"/>
            <a:ext cx="12601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C29F9EE-267E-97AA-F51E-EAE11FD31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62</Words>
  <Application>Microsoft Office PowerPoint</Application>
  <PresentationFormat>Grand écran</PresentationFormat>
  <Paragraphs>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Rituel 2 </vt:lpstr>
      <vt:lpstr>Trouve le verbe conjugué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12</cp:revision>
  <dcterms:created xsi:type="dcterms:W3CDTF">2021-07-17T07:25:24Z</dcterms:created>
  <dcterms:modified xsi:type="dcterms:W3CDTF">2022-08-05T20:24:03Z</dcterms:modified>
</cp:coreProperties>
</file>